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</p:sldMasterIdLst>
  <p:sldIdLst>
    <p:sldId id="256" r:id="rId2"/>
    <p:sldId id="257" r:id="rId3"/>
    <p:sldId id="258" r:id="rId4"/>
    <p:sldId id="259" r:id="rId5"/>
    <p:sldId id="260" r:id="rId6"/>
    <p:sldId id="283" r:id="rId7"/>
    <p:sldId id="261" r:id="rId8"/>
    <p:sldId id="282" r:id="rId9"/>
    <p:sldId id="279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8" r:id="rId18"/>
    <p:sldId id="277" r:id="rId19"/>
    <p:sldId id="271" r:id="rId20"/>
    <p:sldId id="272" r:id="rId21"/>
    <p:sldId id="273" r:id="rId22"/>
    <p:sldId id="276" r:id="rId23"/>
    <p:sldId id="274" r:id="rId24"/>
    <p:sldId id="275" r:id="rId25"/>
    <p:sldId id="284" r:id="rId26"/>
    <p:sldId id="286" r:id="rId27"/>
    <p:sldId id="285" r:id="rId28"/>
    <p:sldId id="287" r:id="rId29"/>
    <p:sldId id="262" r:id="rId30"/>
    <p:sldId id="263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0" d="100"/>
          <a:sy n="90" d="100"/>
        </p:scale>
        <p:origin x="39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65C1A-CD35-40C5-9079-59CFCCA6E3FD}" type="datetimeFigureOut">
              <a:rPr lang="en-IN" smtClean="0"/>
              <a:t>31-03-2021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860B4FD7-9784-4347-BF3C-497F7E4E2D5B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0892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65C1A-CD35-40C5-9079-59CFCCA6E3FD}" type="datetimeFigureOut">
              <a:rPr lang="en-IN" smtClean="0"/>
              <a:t>31-03-2021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B4FD7-9784-4347-BF3C-497F7E4E2D5B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069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65C1A-CD35-40C5-9079-59CFCCA6E3FD}" type="datetimeFigureOut">
              <a:rPr lang="en-IN" smtClean="0"/>
              <a:t>31-03-2021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B4FD7-9784-4347-BF3C-497F7E4E2D5B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816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65C1A-CD35-40C5-9079-59CFCCA6E3FD}" type="datetimeFigureOut">
              <a:rPr lang="en-IN" smtClean="0"/>
              <a:t>31-03-2021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B4FD7-9784-4347-BF3C-497F7E4E2D5B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165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65C1A-CD35-40C5-9079-59CFCCA6E3FD}" type="datetimeFigureOut">
              <a:rPr lang="en-IN" smtClean="0"/>
              <a:t>31-03-2021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B4FD7-9784-4347-BF3C-497F7E4E2D5B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65C1A-CD35-40C5-9079-59CFCCA6E3FD}" type="datetimeFigureOut">
              <a:rPr lang="en-IN" smtClean="0"/>
              <a:t>31-03-2021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B4FD7-9784-4347-BF3C-497F7E4E2D5B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20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65C1A-CD35-40C5-9079-59CFCCA6E3FD}" type="datetimeFigureOut">
              <a:rPr lang="en-IN" smtClean="0"/>
              <a:t>31-03-2021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B4FD7-9784-4347-BF3C-497F7E4E2D5B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186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65C1A-CD35-40C5-9079-59CFCCA6E3FD}" type="datetimeFigureOut">
              <a:rPr lang="en-IN" smtClean="0"/>
              <a:t>31-03-2021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B4FD7-9784-4347-BF3C-497F7E4E2D5B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66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65C1A-CD35-40C5-9079-59CFCCA6E3FD}" type="datetimeFigureOut">
              <a:rPr lang="en-IN" smtClean="0"/>
              <a:t>31-03-2021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B4FD7-9784-4347-BF3C-497F7E4E2D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2656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65C1A-CD35-40C5-9079-59CFCCA6E3FD}" type="datetimeFigureOut">
              <a:rPr lang="en-IN" smtClean="0"/>
              <a:t>31-03-2021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B4FD7-9784-4347-BF3C-497F7E4E2D5B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138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FF865C1A-CD35-40C5-9079-59CFCCA6E3FD}" type="datetimeFigureOut">
              <a:rPr lang="en-IN" smtClean="0"/>
              <a:t>31-03-2021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B4FD7-9784-4347-BF3C-497F7E4E2D5B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802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65C1A-CD35-40C5-9079-59CFCCA6E3FD}" type="datetimeFigureOut">
              <a:rPr lang="en-IN" smtClean="0"/>
              <a:t>31-03-2021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60B4FD7-9784-4347-BF3C-497F7E4E2D5B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376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8DFEE92-D3D3-405B-A775-493334EF88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781" y="1411550"/>
            <a:ext cx="8637072" cy="2119654"/>
          </a:xfrm>
        </p:spPr>
        <p:txBody>
          <a:bodyPr>
            <a:normAutofit/>
          </a:bodyPr>
          <a:lstStyle/>
          <a:p>
            <a:pPr algn="ctr"/>
            <a:r>
              <a:rPr lang="en-I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br>
              <a:rPr lang="en-I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r>
              <a:rPr lang="en-IN" sz="36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“Online Car Parking System”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1FCFDCF2-229C-422B-82B8-1593A57534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2363569"/>
          </a:xfrm>
        </p:spPr>
        <p:txBody>
          <a:bodyPr>
            <a:normAutofit/>
          </a:bodyPr>
          <a:lstStyle/>
          <a:p>
            <a:pPr algn="ctr"/>
            <a:r>
              <a:rPr lang="en-IN" sz="18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Submitted By: </a:t>
            </a:r>
            <a:endParaRPr lang="en-IN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/>
            <a:r>
              <a:rPr lang="en-IN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Group No: 27 </a:t>
            </a:r>
            <a:endParaRPr lang="en-IN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/>
            <a:r>
              <a:rPr lang="en-IN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Vishal Gadekar – 2042 </a:t>
            </a:r>
            <a:endParaRPr lang="en-IN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/>
            <a:r>
              <a:rPr lang="en-IN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Ashish Ingole – 2064 </a:t>
            </a:r>
            <a:endParaRPr lang="en-IN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/>
            <a:r>
              <a:rPr lang="en-IN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Hrushikesh </a:t>
            </a:r>
            <a:r>
              <a:rPr lang="en-IN" sz="1800" b="1" i="0" u="none" strike="noStrike" baseline="0" dirty="0" err="1" smtClean="0">
                <a:solidFill>
                  <a:srgbClr val="000000"/>
                </a:solidFill>
                <a:latin typeface="Times New Roman" panose="02020603050405020304" pitchFamily="18" charset="0"/>
              </a:rPr>
              <a:t>RoKde</a:t>
            </a:r>
            <a:r>
              <a:rPr lang="en-IN" sz="1800" b="1" i="0" u="none" strike="noStrike" baseline="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– 2147 </a:t>
            </a:r>
            <a:endParaRPr lang="en-IN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9DC7C1A-7266-4EB6-887B-C2A60F023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645" y="614558"/>
            <a:ext cx="1793289" cy="17022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D4DAA1F-3DA5-4485-B370-46365983F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6832" y="628894"/>
            <a:ext cx="2085334" cy="68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647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" b="4765"/>
          <a:stretch/>
        </p:blipFill>
        <p:spPr>
          <a:xfrm>
            <a:off x="4055533" y="1921932"/>
            <a:ext cx="6841067" cy="4182534"/>
          </a:xfrm>
        </p:spPr>
      </p:pic>
      <p:sp>
        <p:nvSpPr>
          <p:cNvPr id="3" name="TextBox 2"/>
          <p:cNvSpPr txBox="1"/>
          <p:nvPr/>
        </p:nvSpPr>
        <p:spPr>
          <a:xfrm>
            <a:off x="1244600" y="2556933"/>
            <a:ext cx="149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Customer Login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8077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2" r="2285" b="4723"/>
          <a:stretch/>
        </p:blipFill>
        <p:spPr>
          <a:xfrm>
            <a:off x="4131734" y="2099733"/>
            <a:ext cx="6519333" cy="3750734"/>
          </a:xfrm>
        </p:spPr>
      </p:pic>
      <p:sp>
        <p:nvSpPr>
          <p:cNvPr id="3" name="TextBox 2"/>
          <p:cNvSpPr txBox="1"/>
          <p:nvPr/>
        </p:nvSpPr>
        <p:spPr>
          <a:xfrm>
            <a:off x="1193800" y="2565400"/>
            <a:ext cx="1566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Customer Registration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8586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141" r="3690" b="4556"/>
          <a:stretch/>
        </p:blipFill>
        <p:spPr>
          <a:xfrm>
            <a:off x="4533018" y="2192867"/>
            <a:ext cx="5906382" cy="3149600"/>
          </a:xfrm>
        </p:spPr>
      </p:pic>
      <p:sp>
        <p:nvSpPr>
          <p:cNvPr id="3" name="Rectangle 2"/>
          <p:cNvSpPr/>
          <p:nvPr/>
        </p:nvSpPr>
        <p:spPr>
          <a:xfrm>
            <a:off x="1310731" y="2694001"/>
            <a:ext cx="1369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Admin Login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831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651" r="1343" b="5538"/>
          <a:stretch/>
        </p:blipFill>
        <p:spPr>
          <a:xfrm>
            <a:off x="4685418" y="2133600"/>
            <a:ext cx="6050315" cy="3132667"/>
          </a:xfrm>
        </p:spPr>
      </p:pic>
      <p:sp>
        <p:nvSpPr>
          <p:cNvPr id="3" name="Rectangle 2"/>
          <p:cNvSpPr/>
          <p:nvPr/>
        </p:nvSpPr>
        <p:spPr>
          <a:xfrm>
            <a:off x="997464" y="2778667"/>
            <a:ext cx="1988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Admin </a:t>
            </a:r>
            <a:r>
              <a:rPr lang="en-US" dirty="0"/>
              <a:t>Registration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6350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" r="786" b="4802"/>
          <a:stretch/>
        </p:blipFill>
        <p:spPr>
          <a:xfrm>
            <a:off x="4922165" y="2099733"/>
            <a:ext cx="6084502" cy="3166534"/>
          </a:xfrm>
        </p:spPr>
      </p:pic>
      <p:sp>
        <p:nvSpPr>
          <p:cNvPr id="3" name="Rectangle 2"/>
          <p:cNvSpPr/>
          <p:nvPr/>
        </p:nvSpPr>
        <p:spPr>
          <a:xfrm>
            <a:off x="1451579" y="2905668"/>
            <a:ext cx="144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Admin Home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4675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" r="1344" b="4556"/>
          <a:stretch/>
        </p:blipFill>
        <p:spPr>
          <a:xfrm>
            <a:off x="4981752" y="2175932"/>
            <a:ext cx="6050315" cy="3175001"/>
          </a:xfrm>
        </p:spPr>
      </p:pic>
      <p:sp>
        <p:nvSpPr>
          <p:cNvPr id="3" name="Rectangle 2"/>
          <p:cNvSpPr/>
          <p:nvPr/>
        </p:nvSpPr>
        <p:spPr>
          <a:xfrm>
            <a:off x="1451579" y="2931067"/>
            <a:ext cx="1848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Customer Details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2812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387" r="924" b="4065"/>
          <a:stretch/>
        </p:blipFill>
        <p:spPr>
          <a:xfrm>
            <a:off x="4922166" y="2167467"/>
            <a:ext cx="6076034" cy="3158066"/>
          </a:xfrm>
        </p:spPr>
      </p:pic>
      <p:sp>
        <p:nvSpPr>
          <p:cNvPr id="3" name="Rectangle 2"/>
          <p:cNvSpPr/>
          <p:nvPr/>
        </p:nvSpPr>
        <p:spPr>
          <a:xfrm>
            <a:off x="1598597" y="3083467"/>
            <a:ext cx="1375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Place Details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3696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9" r="-42" b="4057"/>
          <a:stretch/>
        </p:blipFill>
        <p:spPr>
          <a:xfrm>
            <a:off x="4922165" y="2116666"/>
            <a:ext cx="6135302" cy="3183467"/>
          </a:xfrm>
        </p:spPr>
      </p:pic>
      <p:sp>
        <p:nvSpPr>
          <p:cNvPr id="3" name="Rectangle 2"/>
          <p:cNvSpPr/>
          <p:nvPr/>
        </p:nvSpPr>
        <p:spPr>
          <a:xfrm>
            <a:off x="2021931" y="2888734"/>
            <a:ext cx="1112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Add Place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1645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406" r="100" b="4310"/>
          <a:stretch/>
        </p:blipFill>
        <p:spPr>
          <a:xfrm>
            <a:off x="4998685" y="2260600"/>
            <a:ext cx="6126515" cy="3183468"/>
          </a:xfrm>
        </p:spPr>
      </p:pic>
      <p:sp>
        <p:nvSpPr>
          <p:cNvPr id="3" name="Rectangle 2"/>
          <p:cNvSpPr/>
          <p:nvPr/>
        </p:nvSpPr>
        <p:spPr>
          <a:xfrm>
            <a:off x="988998" y="2973400"/>
            <a:ext cx="995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Add Slot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09512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1" r="-313" b="4064"/>
          <a:stretch/>
        </p:blipFill>
        <p:spPr>
          <a:xfrm>
            <a:off x="5032551" y="2201333"/>
            <a:ext cx="6151915" cy="3200400"/>
          </a:xfrm>
        </p:spPr>
      </p:pic>
      <p:sp>
        <p:nvSpPr>
          <p:cNvPr id="3" name="Rectangle 2"/>
          <p:cNvSpPr/>
          <p:nvPr/>
        </p:nvSpPr>
        <p:spPr>
          <a:xfrm>
            <a:off x="1556264" y="2677067"/>
            <a:ext cx="23230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Invoice Details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3373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00FBE39-988A-4A25-8933-57BCF3748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00831"/>
            <a:ext cx="9603275" cy="752923"/>
          </a:xfrm>
        </p:spPr>
        <p:txBody>
          <a:bodyPr>
            <a:normAutofit/>
          </a:bodyPr>
          <a:lstStyle/>
          <a:p>
            <a:r>
              <a:rPr lang="en-IN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br>
              <a:rPr lang="en-IN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r>
              <a:rPr lang="en-IN" sz="2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Introduction </a:t>
            </a:r>
            <a:endParaRPr lang="en-IN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27F5638-7CB7-4E70-A1BC-B61CA4CFF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n malls, theatres, airports car parking system is available which is managed by security staff. </a:t>
            </a:r>
          </a:p>
          <a:p>
            <a:r>
              <a:rPr lang="en-US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There is no automated system for finding vacant parking slot, so that customers can park his vehicle easily and save time. 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Online Car Parking System allows customers to login with their own account and get vacant parking slots on the screen.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161287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1" r="786" b="5046"/>
          <a:stretch/>
        </p:blipFill>
        <p:spPr>
          <a:xfrm>
            <a:off x="4922166" y="2209799"/>
            <a:ext cx="6084502" cy="3149601"/>
          </a:xfrm>
        </p:spPr>
      </p:pic>
      <p:sp>
        <p:nvSpPr>
          <p:cNvPr id="3" name="Rectangle 2"/>
          <p:cNvSpPr/>
          <p:nvPr/>
        </p:nvSpPr>
        <p:spPr>
          <a:xfrm>
            <a:off x="1378464" y="2660134"/>
            <a:ext cx="1579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Parking Details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1261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" t="2915" r="100" b="3082"/>
          <a:stretch/>
        </p:blipFill>
        <p:spPr>
          <a:xfrm>
            <a:off x="4947885" y="2065867"/>
            <a:ext cx="6075716" cy="3242733"/>
          </a:xfrm>
        </p:spPr>
      </p:pic>
      <p:sp>
        <p:nvSpPr>
          <p:cNvPr id="3" name="TextBox 2"/>
          <p:cNvSpPr txBox="1"/>
          <p:nvPr/>
        </p:nvSpPr>
        <p:spPr>
          <a:xfrm>
            <a:off x="1303866" y="258233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Customer Home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9571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0" r="233" b="4802"/>
          <a:stretch/>
        </p:blipFill>
        <p:spPr>
          <a:xfrm>
            <a:off x="4922165" y="2311400"/>
            <a:ext cx="6118367" cy="3158067"/>
          </a:xfrm>
        </p:spPr>
      </p:pic>
      <p:sp>
        <p:nvSpPr>
          <p:cNvPr id="3" name="Rectangle 2"/>
          <p:cNvSpPr/>
          <p:nvPr/>
        </p:nvSpPr>
        <p:spPr>
          <a:xfrm>
            <a:off x="1353064" y="2778667"/>
            <a:ext cx="1616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Places Available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1385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405" r="95" b="4803"/>
          <a:stretch/>
        </p:blipFill>
        <p:spPr>
          <a:xfrm>
            <a:off x="4922166" y="2277533"/>
            <a:ext cx="6126834" cy="3166534"/>
          </a:xfrm>
        </p:spPr>
      </p:pic>
      <p:sp>
        <p:nvSpPr>
          <p:cNvPr id="5" name="Rectangle 4"/>
          <p:cNvSpPr/>
          <p:nvPr/>
        </p:nvSpPr>
        <p:spPr>
          <a:xfrm>
            <a:off x="1451579" y="2744801"/>
            <a:ext cx="2084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Select Place and slot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734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651" r="-181" b="5292"/>
          <a:stretch/>
        </p:blipFill>
        <p:spPr>
          <a:xfrm>
            <a:off x="4845965" y="2175933"/>
            <a:ext cx="6143767" cy="3141134"/>
          </a:xfrm>
        </p:spPr>
      </p:pic>
      <p:sp>
        <p:nvSpPr>
          <p:cNvPr id="3" name="Rectangle 2"/>
          <p:cNvSpPr/>
          <p:nvPr/>
        </p:nvSpPr>
        <p:spPr>
          <a:xfrm>
            <a:off x="1547797" y="2863334"/>
            <a:ext cx="1097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Checkout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3020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685" y="2117725"/>
            <a:ext cx="6132689" cy="3449638"/>
          </a:xfrm>
        </p:spPr>
      </p:pic>
      <p:sp>
        <p:nvSpPr>
          <p:cNvPr id="5" name="Rectangle 4"/>
          <p:cNvSpPr/>
          <p:nvPr/>
        </p:nvSpPr>
        <p:spPr>
          <a:xfrm>
            <a:off x="1547797" y="2863334"/>
            <a:ext cx="1410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Staff Register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9016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4" r="648" b="3402"/>
          <a:stretch/>
        </p:blipFill>
        <p:spPr>
          <a:xfrm>
            <a:off x="4922166" y="2125132"/>
            <a:ext cx="6092968" cy="3454401"/>
          </a:xfrm>
        </p:spPr>
      </p:pic>
      <p:sp>
        <p:nvSpPr>
          <p:cNvPr id="5" name="Rectangle 4"/>
          <p:cNvSpPr/>
          <p:nvPr/>
        </p:nvSpPr>
        <p:spPr>
          <a:xfrm>
            <a:off x="2033369" y="2787134"/>
            <a:ext cx="1213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Staff  Login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8621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0" r="-589" b="5293"/>
          <a:stretch/>
        </p:blipFill>
        <p:spPr>
          <a:xfrm>
            <a:off x="4886005" y="2226733"/>
            <a:ext cx="6168849" cy="3158067"/>
          </a:xfrm>
        </p:spPr>
      </p:pic>
      <p:sp>
        <p:nvSpPr>
          <p:cNvPr id="5" name="TextBox 4"/>
          <p:cNvSpPr txBox="1"/>
          <p:nvPr/>
        </p:nvSpPr>
        <p:spPr>
          <a:xfrm>
            <a:off x="1261533" y="2531533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Staff Details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8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6" r="1205" b="3574"/>
          <a:stretch/>
        </p:blipFill>
        <p:spPr>
          <a:xfrm>
            <a:off x="5032552" y="2167467"/>
            <a:ext cx="6058781" cy="3191933"/>
          </a:xfrm>
        </p:spPr>
      </p:pic>
      <p:sp>
        <p:nvSpPr>
          <p:cNvPr id="5" name="TextBox 4"/>
          <p:cNvSpPr txBox="1"/>
          <p:nvPr/>
        </p:nvSpPr>
        <p:spPr>
          <a:xfrm>
            <a:off x="1947333" y="2743200"/>
            <a:ext cx="1617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Invoice Details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17522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004694-C467-49AD-8316-9241A16A0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74198"/>
            <a:ext cx="9603275" cy="779556"/>
          </a:xfrm>
        </p:spPr>
        <p:txBody>
          <a:bodyPr>
            <a:normAutofit/>
          </a:bodyPr>
          <a:lstStyle/>
          <a:p>
            <a:r>
              <a:rPr lang="en-IN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br>
              <a:rPr lang="en-IN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r>
              <a:rPr lang="en-IN" sz="2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Conclusion</a:t>
            </a:r>
            <a:endParaRPr lang="en-IN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8F9D386-128D-4F3A-BAC9-A48D1A0D4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47717"/>
          </a:xfrm>
        </p:spPr>
        <p:txBody>
          <a:bodyPr>
            <a:normAutofit/>
          </a:bodyPr>
          <a:lstStyle/>
          <a:p>
            <a:r>
              <a:rPr lang="en-US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Online Car Parking System puts forth the actual working of a parking.</a:t>
            </a:r>
          </a:p>
          <a:p>
            <a:pPr marL="0" indent="0">
              <a:buNone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r>
              <a:rPr lang="en-US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Administration, slot management, customer management, record management, etc. are the key features of our project. </a:t>
            </a:r>
          </a:p>
          <a:p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User can access services and functionalities anywhere and anytime for hassle-free parking experience. </a:t>
            </a:r>
          </a:p>
        </p:txBody>
      </p:sp>
    </p:spTree>
    <p:extLst>
      <p:ext uri="{BB962C8B-B14F-4D97-AF65-F5344CB8AC3E}">
        <p14:creationId xmlns:p14="http://schemas.microsoft.com/office/powerpoint/2010/main" val="97582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6617F16-24B3-4E95-ADC0-F2761DC0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91655"/>
            <a:ext cx="9603275" cy="462099"/>
          </a:xfrm>
        </p:spPr>
        <p:txBody>
          <a:bodyPr>
            <a:normAutofit/>
          </a:bodyPr>
          <a:lstStyle/>
          <a:p>
            <a:r>
              <a:rPr lang="en-IN" sz="2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Aims &amp; Objectives </a:t>
            </a:r>
            <a:endParaRPr lang="en-IN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6C8903F-5001-4E12-A972-82DBF34C2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343705"/>
            <a:ext cx="9603275" cy="3122640"/>
          </a:xfrm>
        </p:spPr>
        <p:txBody>
          <a:bodyPr/>
          <a:lstStyle/>
          <a:p>
            <a:r>
              <a:rPr lang="en-US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To produce a web-based system that allow the admin to add parking slots, manage customer and parking details. </a:t>
            </a:r>
          </a:p>
          <a:p>
            <a:r>
              <a:rPr lang="en-US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To ease customers by providing different functionalities to it. </a:t>
            </a:r>
          </a:p>
          <a:p>
            <a:r>
              <a:rPr lang="en-US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To enhance security by keeping track of all details efficiently. 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41812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D0F02A-ED64-415E-AF4C-7849B9B26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07363"/>
            <a:ext cx="9603275" cy="646391"/>
          </a:xfrm>
        </p:spPr>
        <p:txBody>
          <a:bodyPr>
            <a:normAutofit fontScale="90000"/>
          </a:bodyPr>
          <a:lstStyle/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br>
              <a:rPr lang="en-I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r>
              <a:rPr lang="en-IN" sz="2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Future Scope </a:t>
            </a:r>
            <a:endParaRPr lang="en-IN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FE8B05B-FCAF-465A-A204-13EE9462D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85573"/>
          </a:xfrm>
        </p:spPr>
        <p:txBody>
          <a:bodyPr>
            <a:normAutofit/>
          </a:bodyPr>
          <a:lstStyle/>
          <a:p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This project can be enhanced further by adding on the spot car care services like washing, cleaning, servicing. </a:t>
            </a:r>
          </a:p>
          <a:p>
            <a:pPr marL="0" indent="0">
              <a:buNone/>
            </a:pPr>
            <a:endParaRPr lang="en-US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software is flexible enough to be modified and implemented as per future requirements.</a:t>
            </a:r>
          </a:p>
          <a:p>
            <a:pPr marL="0" indent="0">
              <a:buNone/>
            </a:pPr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Message and Email alerts for various activities like check-in, check-out, invoice, </a:t>
            </a:r>
            <a:r>
              <a:rPr lang="en-US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etc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can be added to the system.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2721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0D39ED7-1285-45AB-8081-D4D5BEC1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22773"/>
            <a:ext cx="9603275" cy="530981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7BCDB8C-4FBD-4055-9E90-5269E4DF0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74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:	</a:t>
            </a:r>
          </a:p>
          <a:p>
            <a:pPr marL="0" indent="0" algn="just">
              <a:buNone/>
            </a:pPr>
            <a:r>
              <a:rPr lang="en-I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system will allow to create customer profile by providing customer registration functionality. System will also authenticate customer credentials if customer is already registered. </a:t>
            </a:r>
          </a:p>
          <a:p>
            <a:pPr marL="0" indent="0">
              <a:buNone/>
            </a:pPr>
            <a:r>
              <a:rPr lang="en-IN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Functions:</a:t>
            </a:r>
          </a:p>
          <a:p>
            <a:pPr lvl="1"/>
            <a:r>
              <a:rPr lang="en-IN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Vacant Parking Slots </a:t>
            </a:r>
          </a:p>
          <a:p>
            <a:pPr lvl="1"/>
            <a:r>
              <a:rPr lang="en-IN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Choose Parking Slot </a:t>
            </a:r>
          </a:p>
          <a:p>
            <a:pPr lvl="1"/>
            <a:r>
              <a:rPr lang="en-IN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Booking History </a:t>
            </a:r>
          </a:p>
          <a:p>
            <a:pPr lvl="1"/>
            <a:r>
              <a:rPr lang="en-IN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Invoice History </a:t>
            </a:r>
          </a:p>
          <a:p>
            <a:pPr algn="just"/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1800" b="0" i="0" u="none" strike="noStrike" baseline="0" dirty="0">
              <a:solidFill>
                <a:srgbClr val="000000"/>
              </a:solidFill>
            </a:endParaRPr>
          </a:p>
          <a:p>
            <a:pPr marL="457200" lvl="1" indent="0" algn="just">
              <a:buNone/>
            </a:pPr>
            <a:endParaRPr lang="en-US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69268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23F60AA-168A-4A1F-BDF1-D94D4D68A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91654"/>
            <a:ext cx="9603275" cy="524617"/>
          </a:xfrm>
        </p:spPr>
        <p:txBody>
          <a:bodyPr>
            <a:norm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C9BD207-0356-40D8-8412-A7A539A53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589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This system will allow to create admin profile by providing admin registration functionality. System will also authenticate admin credentials if customer is already registered.</a:t>
            </a:r>
          </a:p>
          <a:p>
            <a:pPr marL="0" indent="0">
              <a:buNone/>
            </a:pPr>
            <a:r>
              <a:rPr lang="en-IN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Functions:</a:t>
            </a:r>
            <a:endParaRPr lang="en-IN" sz="1800" b="0" i="0" u="none" strike="noStrike" baseline="0" dirty="0">
              <a:solidFill>
                <a:srgbClr val="000000"/>
              </a:solidFill>
            </a:endParaRPr>
          </a:p>
          <a:p>
            <a:pPr lvl="1"/>
            <a:r>
              <a:rPr lang="en-IN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Parking Place &amp; Slots </a:t>
            </a:r>
          </a:p>
          <a:p>
            <a:pPr lvl="1"/>
            <a:r>
              <a:rPr lang="en-IN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Delete Parking Slots </a:t>
            </a:r>
          </a:p>
          <a:p>
            <a:pPr lvl="1"/>
            <a:r>
              <a:rPr lang="en-IN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Customer Details </a:t>
            </a:r>
          </a:p>
          <a:p>
            <a:pPr lvl="1"/>
            <a:r>
              <a:rPr lang="en-IN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Parking Details </a:t>
            </a:r>
          </a:p>
          <a:p>
            <a:pPr lvl="1"/>
            <a:r>
              <a:rPr lang="en-IN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Customer Invoices </a:t>
            </a:r>
          </a:p>
          <a:p>
            <a:endParaRPr lang="en-IN" sz="1800" b="0" i="0" u="none" strike="noStrike" baseline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963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>Staff</a:t>
            </a:r>
            <a:endParaRPr lang="en-IN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This system will allow to create 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staff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profile by providing admin registration functionality. System will also authenticate 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staff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credentials 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is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already registered.</a:t>
            </a:r>
          </a:p>
          <a:p>
            <a:pPr marL="0" indent="0">
              <a:buNone/>
            </a:pPr>
            <a:r>
              <a:rPr lang="en-I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Functions:</a:t>
            </a:r>
            <a:endParaRPr lang="en-IN" sz="1800" dirty="0">
              <a:solidFill>
                <a:srgbClr val="000000"/>
              </a:solidFill>
            </a:endParaRPr>
          </a:p>
          <a:p>
            <a:pPr lvl="1"/>
            <a:r>
              <a:rPr lang="en-I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Invoices </a:t>
            </a:r>
            <a:endParaRPr lang="en-I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683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14DBA23-C6E1-4C03-AD39-0AEE6B6D2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91655"/>
            <a:ext cx="9603275" cy="462099"/>
          </a:xfrm>
        </p:spPr>
        <p:txBody>
          <a:bodyPr>
            <a:normAutofit fontScale="90000"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2BD335F-070A-4607-8356-182CF20B3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Back End</a:t>
            </a:r>
          </a:p>
          <a:p>
            <a:pPr lvl="1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Spring Boot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Frontend End</a:t>
            </a:r>
          </a:p>
          <a:p>
            <a:pPr lvl="1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JSP, HTML, CSS, BOOTSTRAP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Base</a:t>
            </a:r>
          </a:p>
          <a:p>
            <a:pPr lvl="1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</a:p>
        </p:txBody>
      </p:sp>
    </p:spTree>
    <p:extLst>
      <p:ext uri="{BB962C8B-B14F-4D97-AF65-F5344CB8AC3E}">
        <p14:creationId xmlns:p14="http://schemas.microsoft.com/office/powerpoint/2010/main" val="384744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Diagrams</a:t>
            </a:r>
            <a:br>
              <a:rPr lang="en-US" dirty="0" smtClean="0"/>
            </a:br>
            <a:endParaRPr lang="en-IN" dirty="0"/>
          </a:p>
        </p:txBody>
      </p:sp>
      <p:pic>
        <p:nvPicPr>
          <p:cNvPr id="49" name="Content Placeholder 4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903" y="1853754"/>
            <a:ext cx="5552625" cy="3449638"/>
          </a:xfrm>
        </p:spPr>
      </p:pic>
      <p:sp>
        <p:nvSpPr>
          <p:cNvPr id="3" name="TextBox 2"/>
          <p:cNvSpPr txBox="1"/>
          <p:nvPr/>
        </p:nvSpPr>
        <p:spPr>
          <a:xfrm>
            <a:off x="5571067" y="5401734"/>
            <a:ext cx="1549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gency FB" panose="020B0503020202020204" pitchFamily="34" charset="0"/>
              </a:rPr>
              <a:t>Use Case Diagram</a:t>
            </a:r>
            <a:endParaRPr lang="en-IN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34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114867"/>
            <a:ext cx="7213600" cy="322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071534" y="5418914"/>
            <a:ext cx="520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 Diagram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154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266</TotalTime>
  <Words>304</Words>
  <Application>Microsoft Office PowerPoint</Application>
  <PresentationFormat>Widescreen</PresentationFormat>
  <Paragraphs>79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Agency FB</vt:lpstr>
      <vt:lpstr>Arial</vt:lpstr>
      <vt:lpstr>Calibri</vt:lpstr>
      <vt:lpstr>Gill Sans MT</vt:lpstr>
      <vt:lpstr>Times New Roman</vt:lpstr>
      <vt:lpstr>Gallery</vt:lpstr>
      <vt:lpstr> “Online Car Parking System”</vt:lpstr>
      <vt:lpstr> Introduction </vt:lpstr>
      <vt:lpstr>Aims &amp; Objectives </vt:lpstr>
      <vt:lpstr>Modules</vt:lpstr>
      <vt:lpstr>Admin</vt:lpstr>
      <vt:lpstr>  Staff</vt:lpstr>
      <vt:lpstr>Technology Used</vt:lpstr>
      <vt:lpstr>Diagrams </vt:lpstr>
      <vt:lpstr>PowerPoint Presentation</vt:lpstr>
      <vt:lpstr>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Conclusion</vt:lpstr>
      <vt:lpstr> Future Scope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On  “Online Car Parking System”  e-DAC Sept 2020 </dc:title>
  <dc:creator>Ashish Ingole</dc:creator>
  <cp:lastModifiedBy>Microsoft account</cp:lastModifiedBy>
  <cp:revision>15</cp:revision>
  <dcterms:created xsi:type="dcterms:W3CDTF">2021-03-30T07:48:33Z</dcterms:created>
  <dcterms:modified xsi:type="dcterms:W3CDTF">2021-03-31T06:05:40Z</dcterms:modified>
</cp:coreProperties>
</file>